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6258329-56FB-4C56-AC44-1190D4A7F7DB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762B73B-6417-4873-9D12-C4C72EB9C443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Virus Residente</a:t>
            </a:r>
            <a:endParaRPr lang="es-CO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95536" y="3861048"/>
            <a:ext cx="6858000" cy="914400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Cristian Dagnover Machado	</a:t>
            </a:r>
          </a:p>
          <a:p>
            <a:r>
              <a:rPr lang="es-E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Carolina Saldarriaga Soto</a:t>
            </a:r>
          </a:p>
          <a:p>
            <a:r>
              <a:rPr lang="es-E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10º2</a:t>
            </a:r>
            <a:endParaRPr lang="es-CO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es-ES" sz="445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¿Qué es y que consecuencias traen al PC?</a:t>
            </a:r>
            <a:endParaRPr lang="es-CO" sz="445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58630" y="1772816"/>
            <a:ext cx="8229600" cy="3168352"/>
          </a:xfrm>
        </p:spPr>
        <p:txBody>
          <a:bodyPr>
            <a:normAutofit lnSpcReduction="10000"/>
          </a:bodyPr>
          <a:lstStyle/>
          <a:p>
            <a:r>
              <a:rPr lang="es-ES" sz="2400" dirty="0"/>
              <a:t>Los virus residentes son aquellos que se ocultan en la RAM de una computadora y que afecta a los programas </a:t>
            </a:r>
            <a:r>
              <a:rPr lang="es-ES" sz="2400" dirty="0" smtClean="0"/>
              <a:t>en </a:t>
            </a:r>
            <a:r>
              <a:rPr lang="es-ES" sz="2400" dirty="0"/>
              <a:t>el momento que comienzan su funcionamiento. Una vez ejecutado el programa portador del virus, se queda en la memoria de la computadora hasta que se </a:t>
            </a:r>
            <a:r>
              <a:rPr lang="es-ES" sz="2400" dirty="0" smtClean="0"/>
              <a:t>apague. </a:t>
            </a:r>
            <a:r>
              <a:rPr lang="es-ES" sz="2400" dirty="0"/>
              <a:t>Mientras </a:t>
            </a:r>
            <a:r>
              <a:rPr lang="es-ES" sz="2400" dirty="0" smtClean="0"/>
              <a:t>tanto infecta </a:t>
            </a:r>
            <a:r>
              <a:rPr lang="es-ES" sz="2400" dirty="0"/>
              <a:t>todos aquellos programas ejecutables que cargue. Se caracterizan por actuar según unas pautas marcadas por el creador</a:t>
            </a:r>
            <a:r>
              <a:rPr lang="es-ES" sz="2400" dirty="0" smtClean="0"/>
              <a:t>.</a:t>
            </a:r>
            <a:endParaRPr lang="es-CO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2476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082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Programas para combatirlo</a:t>
            </a:r>
            <a:endParaRPr lang="es-CO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 mejor que se puede hacer es tener instalado antivirus de buena calidad como: 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06454"/>
            <a:ext cx="232025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99098"/>
            <a:ext cx="2009887" cy="1247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26997"/>
            <a:ext cx="2448272" cy="151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89" y="4653136"/>
            <a:ext cx="2554770" cy="158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83" y="4350577"/>
            <a:ext cx="3042226" cy="188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7573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9565" y="54868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s-CO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s-CO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7475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27" y="260648"/>
            <a:ext cx="2376264" cy="312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527" y="557161"/>
            <a:ext cx="2628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65339"/>
            <a:ext cx="3456384" cy="329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52" y="3789040"/>
            <a:ext cx="246697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047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encial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enc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42</TotalTime>
  <Words>105</Words>
  <Application>Microsoft Office PowerPoint</Application>
  <PresentationFormat>Presentación en pantalla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Esencial</vt:lpstr>
      <vt:lpstr>Virus Residente</vt:lpstr>
      <vt:lpstr>¿Qué es y que consecuencias traen al PC?</vt:lpstr>
      <vt:lpstr>Programas para combatirlo</vt:lpstr>
      <vt:lpstr> 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es un virus residente?</dc:title>
  <dc:creator>IE GABRIEL GARCIA MARQUEZ </dc:creator>
  <cp:lastModifiedBy>IE GABRIEL GARCIA MARQUEZ </cp:lastModifiedBy>
  <cp:revision>5</cp:revision>
  <dcterms:created xsi:type="dcterms:W3CDTF">2012-08-09T18:20:35Z</dcterms:created>
  <dcterms:modified xsi:type="dcterms:W3CDTF">2012-08-09T19:02:50Z</dcterms:modified>
</cp:coreProperties>
</file>